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1" r:id="rId2"/>
    <p:sldId id="262" r:id="rId3"/>
    <p:sldId id="263" r:id="rId4"/>
    <p:sldId id="264" r:id="rId5"/>
    <p:sldId id="285" r:id="rId6"/>
    <p:sldId id="284" r:id="rId7"/>
    <p:sldId id="283" r:id="rId8"/>
    <p:sldId id="282" r:id="rId9"/>
    <p:sldId id="281" r:id="rId10"/>
    <p:sldId id="280" r:id="rId11"/>
    <p:sldId id="279" r:id="rId12"/>
    <p:sldId id="278" r:id="rId13"/>
    <p:sldId id="277" r:id="rId14"/>
    <p:sldId id="276" r:id="rId15"/>
    <p:sldId id="275" r:id="rId16"/>
    <p:sldId id="274" r:id="rId17"/>
    <p:sldId id="273" r:id="rId18"/>
    <p:sldId id="272" r:id="rId19"/>
    <p:sldId id="271" r:id="rId20"/>
    <p:sldId id="270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94397" autoAdjust="0"/>
  </p:normalViewPr>
  <p:slideViewPr>
    <p:cSldViewPr snapToGrid="0">
      <p:cViewPr varScale="1">
        <p:scale>
          <a:sx n="116" d="100"/>
          <a:sy n="116" d="100"/>
        </p:scale>
        <p:origin x="8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639D0-B77C-4114-8171-9D0DE86776E1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C69C6-AF3C-488F-A3FE-E8EBCD67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81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69C6-AF3C-488F-A3FE-E8EBCD6720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89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69C6-AF3C-488F-A3FE-E8EBCD6720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43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69C6-AF3C-488F-A3FE-E8EBCD6720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49C9-F359-A040-7454-3EF2017EA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11D1F-88EE-D2EE-679A-B94EBAE20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0BAE6-CAF1-7D14-96B0-A1DC0DB2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FA8D8-7C5B-1B31-C6C0-516C552B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E5045-2BDB-1028-6DA2-5DB54D40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7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ED2C-93B1-3C2E-C2E7-9A16140A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F805D-DC8A-2127-8423-929F3229D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43BBC-A166-F3C9-BE6A-28D78F12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7CA65-6AAC-A7F7-C7AA-0746E8B0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0D2CD-BD2F-7CCD-02CB-6E98C7B8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FA3180-58C0-4A6F-A14F-B008C900E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F2965-2523-CF01-323A-9E7D3C5F9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163C-3BD1-3B3C-52AD-ED2DB8E8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D957F-734D-4E81-27A6-6A36B11B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4DBA-CA98-6F1E-1E46-5C6C3A1A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3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022F-45C5-21F4-B46A-16D53E67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CAE2-FE08-ED1B-C9CE-93A7E6C8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2EFB-3CED-3A43-F305-452D841A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E2D6F-3FB3-5373-91F3-6757482B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CBB6D-1050-21CE-F30D-81421326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4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69B5-2E27-54E9-B2D2-55DF81DE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4D147-6781-DFB2-DC8C-1E105A0D7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37864-EFB4-1B29-33CE-011A27E7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8060-1E2D-7311-1FDE-DF45E0AF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23762-C39B-E6A6-4E26-A034C2C3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0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5AC7-D3DE-CB9B-B5A4-B8A9911E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447E-BAC0-623D-6C34-1B2F92FC8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588A0-CC7D-8C72-0768-627EE16C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1660E-2466-4726-4343-3D4A3B256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948B4-FCF6-DD52-031D-30C0F10A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2BFFB-E94C-FCA9-CFA2-7CABF9B3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2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3495-C191-93E0-98CB-1FE333A2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5B2E9-B81B-3282-06C1-BC7453835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8F95D-DC0B-DED9-A8CF-229A5F632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0B62B-93E3-646D-1E75-E126A89A6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22BF5-0007-C024-C2D2-CE21D1815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4BD0B4-5699-9677-2063-74133435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B5E11-5CEE-A9C5-497D-4BC3F22D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4CA7B-70E0-E788-EA9C-8A168B56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6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1D2D-C230-0DA8-F1A9-D907455E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08778-4B77-1565-D1CC-A832B4643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C2AC5-1426-E4C3-1734-24D0DDC8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27662-B2A6-1B5E-BEB6-A57674EB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8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CF8BD-E729-2A5B-5340-7F1A2AA9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E07FE-A807-0D28-9751-7FEAD821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F9521-8A04-9307-F56A-052A6447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0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2D273-25BB-33D6-D46F-D143BC79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10B4B-406C-4EEE-CF99-CC0AE5BDF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B65DC-0B74-216E-B16D-4D35D49C0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78DF0-507F-D382-F4B0-4D2D241ED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E5B57-F53E-C4EB-773B-8B41E381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F66BA-829B-9A36-1FA0-DE4E6E87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2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B26D-1F99-95BB-DD67-3C8A6A85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0E413F-A865-6C85-1526-74B3DBA50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FD4EA-5807-015B-4D3E-E5B180B4F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C8962-57DC-A9A8-1BB9-BB83B0F6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17544-1540-03DA-2F9F-9E5DDC4F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DD050-DEC0-8D0D-4FEC-8262B7C3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34873-AE6F-F5B4-0FD4-E1794D0A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901AC-638E-C52A-D12F-1978AE9B2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DA50-A5AA-CEB4-ED66-F9A2F32DC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18D209-E1CE-4D9A-95BD-21B3EFFDC3D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C9EE-197E-08A5-7D03-7821061DA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93574-701E-8440-CB7A-EC1AB964E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B486547-3782-709C-9740-782187597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4" b="18556"/>
          <a:stretch>
            <a:fillRect/>
          </a:stretch>
        </p:blipFill>
        <p:spPr>
          <a:xfrm>
            <a:off x="0" y="1831613"/>
            <a:ext cx="5852172" cy="252901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0862114A-66CF-6AD0-2694-C7CC28F7F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4" b="18556"/>
          <a:stretch>
            <a:fillRect/>
          </a:stretch>
        </p:blipFill>
        <p:spPr>
          <a:xfrm>
            <a:off x="5852172" y="1831613"/>
            <a:ext cx="5852172" cy="2529017"/>
          </a:xfrm>
          <a:prstGeom prst="rect">
            <a:avLst/>
          </a:prstGeom>
        </p:spPr>
      </p:pic>
      <p:pic>
        <p:nvPicPr>
          <p:cNvPr id="168" name="Picture 167" descr="A map of the world&#10;&#10;AI-generated content may be incorrect.">
            <a:extLst>
              <a:ext uri="{FF2B5EF4-FFF2-40B4-BE49-F238E27FC236}">
                <a16:creationId xmlns:a16="http://schemas.microsoft.com/office/drawing/2014/main" id="{9D360EFC-2377-B678-F113-C28973B3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2" b="18368"/>
          <a:stretch>
            <a:fillRect/>
          </a:stretch>
        </p:blipFill>
        <p:spPr>
          <a:xfrm>
            <a:off x="5852172" y="4328984"/>
            <a:ext cx="5852172" cy="2529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E67832-9886-D970-EC73-C3F26066E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1" b="18179"/>
          <a:stretch>
            <a:fillRect/>
          </a:stretch>
        </p:blipFill>
        <p:spPr>
          <a:xfrm>
            <a:off x="0" y="4328984"/>
            <a:ext cx="5852172" cy="2529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D108F-0976-FB8F-D17F-0DCBA192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CB7FE-EF9A-12A4-71FF-D2D3E77C5A2D}"/>
              </a:ext>
            </a:extLst>
          </p:cNvPr>
          <p:cNvSpPr txBox="1"/>
          <p:nvPr/>
        </p:nvSpPr>
        <p:spPr>
          <a:xfrm>
            <a:off x="372835" y="197589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24D64-3BED-830B-5411-9BD8D885E3F2}"/>
              </a:ext>
            </a:extLst>
          </p:cNvPr>
          <p:cNvSpPr txBox="1"/>
          <p:nvPr/>
        </p:nvSpPr>
        <p:spPr>
          <a:xfrm>
            <a:off x="6225007" y="194295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15504-649E-91BD-34C9-5AD227201573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72B7A-115F-73BE-D885-805FDBB03CFD}"/>
              </a:ext>
            </a:extLst>
          </p:cNvPr>
          <p:cNvSpPr txBox="1"/>
          <p:nvPr/>
        </p:nvSpPr>
        <p:spPr>
          <a:xfrm>
            <a:off x="6277815" y="444301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04857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AECF-3603-7DBC-31BA-358C636E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map of the world&#10;&#10;AI-generated content may be incorrect.">
            <a:extLst>
              <a:ext uri="{FF2B5EF4-FFF2-40B4-BE49-F238E27FC236}">
                <a16:creationId xmlns:a16="http://schemas.microsoft.com/office/drawing/2014/main" id="{62AB885D-FE76-3C7D-6A1D-E664F3A6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1" b="16280"/>
          <a:stretch>
            <a:fillRect/>
          </a:stretch>
        </p:blipFill>
        <p:spPr>
          <a:xfrm>
            <a:off x="0" y="1561296"/>
            <a:ext cx="5852172" cy="2648352"/>
          </a:xfrm>
          <a:prstGeom prst="rect">
            <a:avLst/>
          </a:prstGeom>
        </p:spPr>
      </p:pic>
      <p:pic>
        <p:nvPicPr>
          <p:cNvPr id="94" name="Picture 93" descr="A map of the world&#10;&#10;AI-generated content may be incorrect.">
            <a:extLst>
              <a:ext uri="{FF2B5EF4-FFF2-40B4-BE49-F238E27FC236}">
                <a16:creationId xmlns:a16="http://schemas.microsoft.com/office/drawing/2014/main" id="{B2E2A262-EF08-3733-4E29-91CD43C7D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1" b="16280"/>
          <a:stretch>
            <a:fillRect/>
          </a:stretch>
        </p:blipFill>
        <p:spPr>
          <a:xfrm>
            <a:off x="5852172" y="1561296"/>
            <a:ext cx="5852172" cy="2648352"/>
          </a:xfrm>
          <a:prstGeom prst="rect">
            <a:avLst/>
          </a:prstGeom>
        </p:spPr>
      </p:pic>
      <p:pic>
        <p:nvPicPr>
          <p:cNvPr id="146" name="Picture 145" descr="A map of the world&#10;&#10;AI-generated content may be incorrect.">
            <a:extLst>
              <a:ext uri="{FF2B5EF4-FFF2-40B4-BE49-F238E27FC236}">
                <a16:creationId xmlns:a16="http://schemas.microsoft.com/office/drawing/2014/main" id="{E8438AFA-322F-0155-03CF-73E4E12F9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1" b="16280"/>
          <a:stretch>
            <a:fillRect/>
          </a:stretch>
        </p:blipFill>
        <p:spPr>
          <a:xfrm>
            <a:off x="5852172" y="4209648"/>
            <a:ext cx="5852172" cy="2648352"/>
          </a:xfrm>
          <a:prstGeom prst="rect">
            <a:avLst/>
          </a:prstGeom>
        </p:spPr>
      </p:pic>
      <p:pic>
        <p:nvPicPr>
          <p:cNvPr id="27" name="Picture 26" descr="A map of the world&#10;&#10;AI-generated content may be incorrect.">
            <a:extLst>
              <a:ext uri="{FF2B5EF4-FFF2-40B4-BE49-F238E27FC236}">
                <a16:creationId xmlns:a16="http://schemas.microsoft.com/office/drawing/2014/main" id="{192E5482-96A5-AB34-9BB7-721CB4034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2" b="16358"/>
          <a:stretch/>
        </p:blipFill>
        <p:spPr>
          <a:xfrm>
            <a:off x="0" y="4209648"/>
            <a:ext cx="5852172" cy="2648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2B1FA-A7CF-5879-CEB8-BDA2DC94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OilPalmTree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17CC8-1BC5-4F9F-41EB-48B30239ED4D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0816F-C4C4-DF6A-D36D-D2943082B734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8C9F2-46AE-105A-42D0-5200B0CEA15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E1216-281E-DDF8-6DDE-B0D20C6D66EB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7491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01B7-977A-08F1-700D-D4F33B9C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map of the world&#10;&#10;AI-generated content may be incorrect.">
            <a:extLst>
              <a:ext uri="{FF2B5EF4-FFF2-40B4-BE49-F238E27FC236}">
                <a16:creationId xmlns:a16="http://schemas.microsoft.com/office/drawing/2014/main" id="{8E476D7C-9C43-D403-12D7-95E533552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9" b="14642"/>
          <a:stretch>
            <a:fillRect/>
          </a:stretch>
        </p:blipFill>
        <p:spPr>
          <a:xfrm>
            <a:off x="0" y="1530626"/>
            <a:ext cx="5852172" cy="2663687"/>
          </a:xfrm>
          <a:prstGeom prst="rect">
            <a:avLst/>
          </a:prstGeom>
        </p:spPr>
      </p:pic>
      <p:pic>
        <p:nvPicPr>
          <p:cNvPr id="92" name="Picture 91" descr="A map of the world&#10;&#10;AI-generated content may be incorrect.">
            <a:extLst>
              <a:ext uri="{FF2B5EF4-FFF2-40B4-BE49-F238E27FC236}">
                <a16:creationId xmlns:a16="http://schemas.microsoft.com/office/drawing/2014/main" id="{D885D9C4-0039-45D8-4BF5-0ACA93E23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9" b="14642"/>
          <a:stretch>
            <a:fillRect/>
          </a:stretch>
        </p:blipFill>
        <p:spPr>
          <a:xfrm>
            <a:off x="5852172" y="1530626"/>
            <a:ext cx="5852172" cy="2663687"/>
          </a:xfrm>
          <a:prstGeom prst="rect">
            <a:avLst/>
          </a:prstGeom>
        </p:spPr>
      </p:pic>
      <p:pic>
        <p:nvPicPr>
          <p:cNvPr id="144" name="Picture 143" descr="A map of the world&#10;&#10;AI-generated content may be incorrect.">
            <a:extLst>
              <a:ext uri="{FF2B5EF4-FFF2-40B4-BE49-F238E27FC236}">
                <a16:creationId xmlns:a16="http://schemas.microsoft.com/office/drawing/2014/main" id="{763856A9-4F79-56CD-4144-E690972AD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8" b="16303"/>
          <a:stretch>
            <a:fillRect/>
          </a:stretch>
        </p:blipFill>
        <p:spPr>
          <a:xfrm>
            <a:off x="5852172" y="4194313"/>
            <a:ext cx="5852172" cy="2663687"/>
          </a:xfrm>
          <a:prstGeom prst="rect">
            <a:avLst/>
          </a:prstGeom>
        </p:spPr>
      </p:pic>
      <p:pic>
        <p:nvPicPr>
          <p:cNvPr id="25" name="Picture 24" descr="A map of the world&#10;&#10;AI-generated content may be incorrect.">
            <a:extLst>
              <a:ext uri="{FF2B5EF4-FFF2-40B4-BE49-F238E27FC236}">
                <a16:creationId xmlns:a16="http://schemas.microsoft.com/office/drawing/2014/main" id="{685F2054-7BFC-3000-5148-4E12FA128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3" b="16539"/>
          <a:stretch/>
        </p:blipFill>
        <p:spPr>
          <a:xfrm>
            <a:off x="0" y="4194313"/>
            <a:ext cx="5852172" cy="2663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39058-FB26-513C-C4C2-D3E3D489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OilCropTree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F10E1-A0D9-CF90-0184-1C623C354800}"/>
              </a:ext>
            </a:extLst>
          </p:cNvPr>
          <p:cNvSpPr txBox="1"/>
          <p:nvPr/>
        </p:nvSpPr>
        <p:spPr>
          <a:xfrm>
            <a:off x="372835" y="1679327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D7EA4-0049-384B-FF29-A379E0F32B71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59D31-52D7-ADD2-B49E-97F5FE9B263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78C4D-0E43-5901-A0DB-32D853DF4E4D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8459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506F-97CE-44F4-22A5-17621EE4B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map of the world&#10;&#10;AI-generated content may be incorrect.">
            <a:extLst>
              <a:ext uri="{FF2B5EF4-FFF2-40B4-BE49-F238E27FC236}">
                <a16:creationId xmlns:a16="http://schemas.microsoft.com/office/drawing/2014/main" id="{394F14BC-33EE-8CBF-B0CC-88897C5C0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9" b="15948"/>
          <a:stretch/>
        </p:blipFill>
        <p:spPr>
          <a:xfrm>
            <a:off x="0" y="4162506"/>
            <a:ext cx="5852172" cy="26954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3D986D-12CA-A315-A242-6794A6A6B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3" b="14491"/>
          <a:stretch>
            <a:fillRect/>
          </a:stretch>
        </p:blipFill>
        <p:spPr>
          <a:xfrm>
            <a:off x="0" y="1473002"/>
            <a:ext cx="5852172" cy="2689504"/>
          </a:xfrm>
          <a:prstGeom prst="rect">
            <a:avLst/>
          </a:prstGeom>
        </p:spPr>
      </p:pic>
      <p:pic>
        <p:nvPicPr>
          <p:cNvPr id="90" name="Picture 89" descr="A map of the world&#10;&#10;AI-generated content may be incorrect.">
            <a:extLst>
              <a:ext uri="{FF2B5EF4-FFF2-40B4-BE49-F238E27FC236}">
                <a16:creationId xmlns:a16="http://schemas.microsoft.com/office/drawing/2014/main" id="{AD80CED5-6276-C452-FBC8-7E2E0F43D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6" b="14578"/>
          <a:stretch>
            <a:fillRect/>
          </a:stretch>
        </p:blipFill>
        <p:spPr>
          <a:xfrm>
            <a:off x="5852172" y="1473002"/>
            <a:ext cx="5852172" cy="2689504"/>
          </a:xfrm>
          <a:prstGeom prst="rect">
            <a:avLst/>
          </a:prstGeom>
        </p:spPr>
      </p:pic>
      <p:pic>
        <p:nvPicPr>
          <p:cNvPr id="142" name="Picture 141" descr="A map of the world&#10;&#10;AI-generated content may be incorrect.">
            <a:extLst>
              <a:ext uri="{FF2B5EF4-FFF2-40B4-BE49-F238E27FC236}">
                <a16:creationId xmlns:a16="http://schemas.microsoft.com/office/drawing/2014/main" id="{2EECA021-E0C5-2E0E-9697-1ABF30B35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0" b="14954"/>
          <a:stretch>
            <a:fillRect/>
          </a:stretch>
        </p:blipFill>
        <p:spPr>
          <a:xfrm>
            <a:off x="5852172" y="4168496"/>
            <a:ext cx="5852172" cy="2689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98FF5E-4B52-1EE0-B22A-6143BBBD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 Crop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A94F4-75F8-6300-E1DE-4892BBC0513B}"/>
              </a:ext>
            </a:extLst>
          </p:cNvPr>
          <p:cNvSpPr txBox="1"/>
          <p:nvPr/>
        </p:nvSpPr>
        <p:spPr>
          <a:xfrm>
            <a:off x="372835" y="1638137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A827D-DEBA-65B0-1396-6382017AF3F5}"/>
              </a:ext>
            </a:extLst>
          </p:cNvPr>
          <p:cNvSpPr txBox="1"/>
          <p:nvPr/>
        </p:nvSpPr>
        <p:spPr>
          <a:xfrm>
            <a:off x="6225007" y="1629916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B3B75-F728-02EB-63F2-6F89701E998C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AFD9B-7A11-5B97-8B47-D71CB3A54785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9585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50CB5-C2EB-C87E-95F8-B1DDCC430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map of the world&#10;&#10;AI-generated content may be incorrect.">
            <a:extLst>
              <a:ext uri="{FF2B5EF4-FFF2-40B4-BE49-F238E27FC236}">
                <a16:creationId xmlns:a16="http://schemas.microsoft.com/office/drawing/2014/main" id="{63B624E8-D4F1-80C7-92D9-DE9FCB872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7" b="14635"/>
          <a:stretch>
            <a:fillRect/>
          </a:stretch>
        </p:blipFill>
        <p:spPr>
          <a:xfrm>
            <a:off x="0" y="1470991"/>
            <a:ext cx="5852172" cy="2693505"/>
          </a:xfrm>
          <a:prstGeom prst="rect">
            <a:avLst/>
          </a:prstGeom>
        </p:spPr>
      </p:pic>
      <p:pic>
        <p:nvPicPr>
          <p:cNvPr id="88" name="Picture 87" descr="A map of the world&#10;&#10;AI-generated content may be incorrect.">
            <a:extLst>
              <a:ext uri="{FF2B5EF4-FFF2-40B4-BE49-F238E27FC236}">
                <a16:creationId xmlns:a16="http://schemas.microsoft.com/office/drawing/2014/main" id="{3AF3A811-82C1-1B76-E37A-5624A28A8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0" b="15012"/>
          <a:stretch>
            <a:fillRect/>
          </a:stretch>
        </p:blipFill>
        <p:spPr>
          <a:xfrm>
            <a:off x="5852172" y="1470992"/>
            <a:ext cx="5852172" cy="2693504"/>
          </a:xfrm>
          <a:prstGeom prst="rect">
            <a:avLst/>
          </a:prstGeom>
        </p:spPr>
      </p:pic>
      <p:pic>
        <p:nvPicPr>
          <p:cNvPr id="140" name="Picture 139" descr="A map of the world&#10;&#10;AI-generated content may be incorrect.">
            <a:extLst>
              <a:ext uri="{FF2B5EF4-FFF2-40B4-BE49-F238E27FC236}">
                <a16:creationId xmlns:a16="http://schemas.microsoft.com/office/drawing/2014/main" id="{981DD503-3ADF-881E-015F-C922004E5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5" b="15198"/>
          <a:stretch>
            <a:fillRect/>
          </a:stretch>
        </p:blipFill>
        <p:spPr>
          <a:xfrm>
            <a:off x="5852172" y="4164496"/>
            <a:ext cx="5852172" cy="2693504"/>
          </a:xfrm>
          <a:prstGeom prst="rect">
            <a:avLst/>
          </a:prstGeom>
        </p:spPr>
      </p:pic>
      <p:pic>
        <p:nvPicPr>
          <p:cNvPr id="21" name="Picture 20" descr="A map of the world&#10;&#10;AI-generated content may be incorrect.">
            <a:extLst>
              <a:ext uri="{FF2B5EF4-FFF2-40B4-BE49-F238E27FC236}">
                <a16:creationId xmlns:a16="http://schemas.microsoft.com/office/drawing/2014/main" id="{AED355BB-292C-EA54-40F0-B62B1C871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16757"/>
          <a:stretch/>
        </p:blipFill>
        <p:spPr>
          <a:xfrm>
            <a:off x="0" y="4164496"/>
            <a:ext cx="5852172" cy="2693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C01F8-6CDD-0ADF-EFED-210A9A5A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NutsSeedsTree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EF31-576E-2EA1-A995-8D92BEC2BF98}"/>
              </a:ext>
            </a:extLst>
          </p:cNvPr>
          <p:cNvSpPr txBox="1"/>
          <p:nvPr/>
        </p:nvSpPr>
        <p:spPr>
          <a:xfrm>
            <a:off x="372835" y="1638137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51709-BA76-B112-8662-2FEBAA4E54B6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C38C6-70C7-ABE0-E705-A2A331C7000C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969EA-AD59-FE23-3EBF-F716BB37B556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2377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DCE16-9C7C-2543-1ABE-C8032294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8423DC5-3386-9A14-3642-3E6A6596D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5" b="14725"/>
          <a:stretch>
            <a:fillRect/>
          </a:stretch>
        </p:blipFill>
        <p:spPr>
          <a:xfrm>
            <a:off x="0" y="1495126"/>
            <a:ext cx="5852172" cy="2679591"/>
          </a:xfrm>
          <a:prstGeom prst="rect">
            <a:avLst/>
          </a:prstGeom>
        </p:spPr>
      </p:pic>
      <p:pic>
        <p:nvPicPr>
          <p:cNvPr id="86" name="Picture 85" descr="A map of the world&#10;&#10;AI-generated content may be incorrect.">
            <a:extLst>
              <a:ext uri="{FF2B5EF4-FFF2-40B4-BE49-F238E27FC236}">
                <a16:creationId xmlns:a16="http://schemas.microsoft.com/office/drawing/2014/main" id="{713E9733-EDE2-B062-9AAF-20D70EB6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3" b="15477"/>
          <a:stretch>
            <a:fillRect/>
          </a:stretch>
        </p:blipFill>
        <p:spPr>
          <a:xfrm>
            <a:off x="5852172" y="1495126"/>
            <a:ext cx="5852172" cy="2679591"/>
          </a:xfrm>
          <a:prstGeom prst="rect">
            <a:avLst/>
          </a:prstGeom>
        </p:spPr>
      </p:pic>
      <p:pic>
        <p:nvPicPr>
          <p:cNvPr id="138" name="Picture 137" descr="A map of the world&#10;&#10;AI-generated content may be incorrect.">
            <a:extLst>
              <a:ext uri="{FF2B5EF4-FFF2-40B4-BE49-F238E27FC236}">
                <a16:creationId xmlns:a16="http://schemas.microsoft.com/office/drawing/2014/main" id="{84912E37-777D-30D0-917E-438727F4B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2" b="14538"/>
          <a:stretch>
            <a:fillRect/>
          </a:stretch>
        </p:blipFill>
        <p:spPr>
          <a:xfrm>
            <a:off x="5852172" y="4178408"/>
            <a:ext cx="5852172" cy="2679592"/>
          </a:xfrm>
          <a:prstGeom prst="rect">
            <a:avLst/>
          </a:prstGeom>
        </p:spPr>
      </p:pic>
      <p:pic>
        <p:nvPicPr>
          <p:cNvPr id="19" name="Picture 18" descr="A map of the world&#10;&#10;AI-generated content may be incorrect.">
            <a:extLst>
              <a:ext uri="{FF2B5EF4-FFF2-40B4-BE49-F238E27FC236}">
                <a16:creationId xmlns:a16="http://schemas.microsoft.com/office/drawing/2014/main" id="{49FFBDCC-974C-F15B-11D7-D15F4EDD0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3" b="15876"/>
          <a:stretch/>
        </p:blipFill>
        <p:spPr>
          <a:xfrm>
            <a:off x="0" y="4174717"/>
            <a:ext cx="5852172" cy="2679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17137-2D27-0C91-B285-563F6095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NutsSeeds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EA365-6D52-2DDC-B249-52D408AD1392}"/>
              </a:ext>
            </a:extLst>
          </p:cNvPr>
          <p:cNvSpPr txBox="1"/>
          <p:nvPr/>
        </p:nvSpPr>
        <p:spPr>
          <a:xfrm>
            <a:off x="372835" y="1638137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E1918-97F5-912D-2878-1E996696D4CC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F007D-11A7-25CD-6850-9BBA555F5946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82013-7C25-C4E0-F41C-9B41998F51E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4519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4C904-8E22-D9C7-461F-87153CA5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CB5E1CC-3C29-8858-8B98-AEA3C4814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8" b="16848"/>
          <a:stretch>
            <a:fillRect/>
          </a:stretch>
        </p:blipFill>
        <p:spPr>
          <a:xfrm>
            <a:off x="0" y="1709533"/>
            <a:ext cx="5852172" cy="2568271"/>
          </a:xfrm>
          <a:prstGeom prst="rect">
            <a:avLst/>
          </a:prstGeom>
        </p:spPr>
      </p:pic>
      <p:pic>
        <p:nvPicPr>
          <p:cNvPr id="84" name="Picture 83" descr="A map of the world&#10;&#10;AI-generated content may be incorrect.">
            <a:extLst>
              <a:ext uri="{FF2B5EF4-FFF2-40B4-BE49-F238E27FC236}">
                <a16:creationId xmlns:a16="http://schemas.microsoft.com/office/drawing/2014/main" id="{D8021E34-A074-CEEB-A86C-7EE4AC137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5" b="18162"/>
          <a:stretch>
            <a:fillRect/>
          </a:stretch>
        </p:blipFill>
        <p:spPr>
          <a:xfrm>
            <a:off x="5852172" y="1721457"/>
            <a:ext cx="5852172" cy="2568272"/>
          </a:xfrm>
          <a:prstGeom prst="rect">
            <a:avLst/>
          </a:prstGeom>
        </p:spPr>
      </p:pic>
      <p:pic>
        <p:nvPicPr>
          <p:cNvPr id="136" name="Picture 135" descr="A map of the world&#10;&#10;AI-generated content may be incorrect.">
            <a:extLst>
              <a:ext uri="{FF2B5EF4-FFF2-40B4-BE49-F238E27FC236}">
                <a16:creationId xmlns:a16="http://schemas.microsoft.com/office/drawing/2014/main" id="{80C4D36D-9DDD-E5D5-950A-4B7C9BDAF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7" b="17598"/>
          <a:stretch>
            <a:fillRect/>
          </a:stretch>
        </p:blipFill>
        <p:spPr>
          <a:xfrm>
            <a:off x="5852172" y="4289729"/>
            <a:ext cx="5852172" cy="2568271"/>
          </a:xfrm>
          <a:prstGeom prst="rect">
            <a:avLst/>
          </a:prstGeom>
        </p:spPr>
      </p:pic>
      <p:pic>
        <p:nvPicPr>
          <p:cNvPr id="17" name="Picture 16" descr="A map of the world&#10;&#10;AI-generated content may be incorrect.">
            <a:extLst>
              <a:ext uri="{FF2B5EF4-FFF2-40B4-BE49-F238E27FC236}">
                <a16:creationId xmlns:a16="http://schemas.microsoft.com/office/drawing/2014/main" id="{BC7913D5-98D8-168E-3764-E68604C47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9" b="18376"/>
          <a:stretch/>
        </p:blipFill>
        <p:spPr>
          <a:xfrm>
            <a:off x="0" y="4277804"/>
            <a:ext cx="5852172" cy="256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59779-42BD-581A-2F2B-BDA8E90C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MiscCropTree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730FB-3914-A788-0F93-04C47DD44FA6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92377-E87A-999A-284F-9F5699E02C3C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0FC6B-B798-CD43-FC6A-7B9FB99ED9E8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BCB89-21AF-9145-344E-21C72EBAA01B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84418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120B-07FF-9176-3B6A-4C5F97A3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987EBB2-CD87-B21D-3577-D8FFD93D0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0" b="16977"/>
          <a:stretch>
            <a:fillRect/>
          </a:stretch>
        </p:blipFill>
        <p:spPr>
          <a:xfrm>
            <a:off x="0" y="1555512"/>
            <a:ext cx="5852172" cy="2649412"/>
          </a:xfrm>
          <a:prstGeom prst="rect">
            <a:avLst/>
          </a:prstGeom>
        </p:spPr>
      </p:pic>
      <p:pic>
        <p:nvPicPr>
          <p:cNvPr id="82" name="Picture 81" descr="A map of the world&#10;&#10;AI-generated content may be incorrect.">
            <a:extLst>
              <a:ext uri="{FF2B5EF4-FFF2-40B4-BE49-F238E27FC236}">
                <a16:creationId xmlns:a16="http://schemas.microsoft.com/office/drawing/2014/main" id="{ECBCCDF2-D124-C938-E6AE-C57AC7322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0" b="16977"/>
          <a:stretch>
            <a:fillRect/>
          </a:stretch>
        </p:blipFill>
        <p:spPr>
          <a:xfrm>
            <a:off x="5852172" y="1555512"/>
            <a:ext cx="5852172" cy="2649412"/>
          </a:xfrm>
          <a:prstGeom prst="rect">
            <a:avLst/>
          </a:prstGeom>
        </p:spPr>
      </p:pic>
      <p:pic>
        <p:nvPicPr>
          <p:cNvPr id="134" name="Picture 133" descr="A map of the world&#10;&#10;AI-generated content may be incorrect.">
            <a:extLst>
              <a:ext uri="{FF2B5EF4-FFF2-40B4-BE49-F238E27FC236}">
                <a16:creationId xmlns:a16="http://schemas.microsoft.com/office/drawing/2014/main" id="{2EB1AD04-02C1-BA08-9149-C2286E819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0" b="16977"/>
          <a:stretch>
            <a:fillRect/>
          </a:stretch>
        </p:blipFill>
        <p:spPr>
          <a:xfrm>
            <a:off x="5852172" y="4171989"/>
            <a:ext cx="5852172" cy="2649412"/>
          </a:xfrm>
          <a:prstGeom prst="rect">
            <a:avLst/>
          </a:prstGeom>
        </p:spPr>
      </p:pic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38373262-ADAC-9549-D23E-8C9A6FDA6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9" b="17066"/>
          <a:stretch/>
        </p:blipFill>
        <p:spPr>
          <a:xfrm>
            <a:off x="0" y="4204924"/>
            <a:ext cx="5852172" cy="2649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A5A369-836D-1D81-7EA0-F6340C2B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MiscCrop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50AC8-78D3-1B10-63D2-D1AB2C74C6F0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CC60-FFFF-F922-E252-E15949D4146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C6C1C-D03D-DFC5-1EDF-382788C5BAC4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A5C18-D5DA-0C8C-8BA9-8C4DA83AA52A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9434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5BEAA-C328-49C5-C271-9597C340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6BA0D5C-8E8F-2671-BED8-EF854E20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9" b="18309"/>
          <a:stretch>
            <a:fillRect/>
          </a:stretch>
        </p:blipFill>
        <p:spPr>
          <a:xfrm>
            <a:off x="-8051" y="1626042"/>
            <a:ext cx="5852172" cy="2615979"/>
          </a:xfrm>
          <a:prstGeom prst="rect">
            <a:avLst/>
          </a:prstGeom>
        </p:spPr>
      </p:pic>
      <p:pic>
        <p:nvPicPr>
          <p:cNvPr id="80" name="Picture 79" descr="A map of the world&#10;&#10;AI-generated content may be incorrect.">
            <a:extLst>
              <a:ext uri="{FF2B5EF4-FFF2-40B4-BE49-F238E27FC236}">
                <a16:creationId xmlns:a16="http://schemas.microsoft.com/office/drawing/2014/main" id="{F1D8DB7C-4806-6E04-1457-F4C0C2BFF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8" b="16620"/>
          <a:stretch>
            <a:fillRect/>
          </a:stretch>
        </p:blipFill>
        <p:spPr>
          <a:xfrm>
            <a:off x="5844121" y="1626042"/>
            <a:ext cx="5852172" cy="2615979"/>
          </a:xfrm>
          <a:prstGeom prst="rect">
            <a:avLst/>
          </a:prstGeom>
        </p:spPr>
      </p:pic>
      <p:pic>
        <p:nvPicPr>
          <p:cNvPr id="132" name="Picture 131" descr="A map of the world&#10;&#10;AI-generated content may be incorrect.">
            <a:extLst>
              <a:ext uri="{FF2B5EF4-FFF2-40B4-BE49-F238E27FC236}">
                <a16:creationId xmlns:a16="http://schemas.microsoft.com/office/drawing/2014/main" id="{DCDEDA76-A9C1-4F28-0E55-74A7EB512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5" b="17184"/>
          <a:stretch>
            <a:fillRect/>
          </a:stretch>
        </p:blipFill>
        <p:spPr>
          <a:xfrm>
            <a:off x="5834739" y="4242021"/>
            <a:ext cx="5852172" cy="2615979"/>
          </a:xfrm>
          <a:prstGeom prst="rect">
            <a:avLst/>
          </a:prstGeom>
        </p:spPr>
      </p:pic>
      <p:pic>
        <p:nvPicPr>
          <p:cNvPr id="13" name="Picture 12" descr="A map of the world&#10;&#10;AI-generated content may be incorrect.">
            <a:extLst>
              <a:ext uri="{FF2B5EF4-FFF2-40B4-BE49-F238E27FC236}">
                <a16:creationId xmlns:a16="http://schemas.microsoft.com/office/drawing/2014/main" id="{4791DE49-A590-9DAF-E3D7-48460BB84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8" b="17701"/>
          <a:stretch/>
        </p:blipFill>
        <p:spPr>
          <a:xfrm>
            <a:off x="10714" y="4242021"/>
            <a:ext cx="5852172" cy="2615979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925AC43A-FDC3-C805-C1A8-E438E324F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8" b="17701"/>
          <a:stretch/>
        </p:blipFill>
        <p:spPr>
          <a:xfrm>
            <a:off x="-8051" y="4242021"/>
            <a:ext cx="5852172" cy="2615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BFA8E-63E4-F821-1A8A-5F149FFF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Legumes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BADC-32B0-5AD1-7D39-133D5512760D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5B092-13FC-64CD-C2F2-F707A6813E9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90247-72F7-578C-67A9-DE8BE0343835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11594-9A59-A22E-3FB0-EF2364159B00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75756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2C6B-11D9-92D4-9011-9EE9CE45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36EC3AA-3B9E-893C-90BF-3FEE1562A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9" b="15682"/>
          <a:stretch>
            <a:fillRect/>
          </a:stretch>
        </p:blipFill>
        <p:spPr>
          <a:xfrm>
            <a:off x="0" y="1529309"/>
            <a:ext cx="5852172" cy="2663687"/>
          </a:xfrm>
          <a:prstGeom prst="rect">
            <a:avLst/>
          </a:prstGeom>
        </p:spPr>
      </p:pic>
      <p:pic>
        <p:nvPicPr>
          <p:cNvPr id="78" name="Picture 77" descr="A map of the world&#10;&#10;AI-generated content may be incorrect.">
            <a:extLst>
              <a:ext uri="{FF2B5EF4-FFF2-40B4-BE49-F238E27FC236}">
                <a16:creationId xmlns:a16="http://schemas.microsoft.com/office/drawing/2014/main" id="{33D75C95-A311-D01E-8AA3-F169B75DA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7" b="15494"/>
          <a:stretch>
            <a:fillRect/>
          </a:stretch>
        </p:blipFill>
        <p:spPr>
          <a:xfrm>
            <a:off x="5852172" y="1529309"/>
            <a:ext cx="5852172" cy="2663688"/>
          </a:xfrm>
          <a:prstGeom prst="rect">
            <a:avLst/>
          </a:prstGeom>
        </p:spPr>
      </p:pic>
      <p:pic>
        <p:nvPicPr>
          <p:cNvPr id="130" name="Picture 129" descr="A map of the world&#10;&#10;AI-generated content may be incorrect.">
            <a:extLst>
              <a:ext uri="{FF2B5EF4-FFF2-40B4-BE49-F238E27FC236}">
                <a16:creationId xmlns:a16="http://schemas.microsoft.com/office/drawing/2014/main" id="{323C353F-CC6D-D8AB-70B7-C6873B1F3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 b="16058"/>
          <a:stretch>
            <a:fillRect/>
          </a:stretch>
        </p:blipFill>
        <p:spPr>
          <a:xfrm>
            <a:off x="5852172" y="4192995"/>
            <a:ext cx="5852172" cy="2663687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E3595D24-86B3-979C-92B6-EE2B60B71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4" b="16457"/>
          <a:stretch/>
        </p:blipFill>
        <p:spPr>
          <a:xfrm>
            <a:off x="0" y="4192996"/>
            <a:ext cx="5852172" cy="2663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E1119-8B98-65F2-DC5B-4065F393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FruitsTree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154B5-9535-C4B8-58E3-7973C5C0A335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81C1C-2A83-B929-E9C9-41287108AC7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A50AD-0117-2FA7-148F-73B2CDB5A5B5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39941-29F0-99E0-B891-FB56521A67E1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07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87E35-7F09-9791-4D14-8E25C434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15DBBB5-AA05-14EB-6199-26E0298C2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0" b="16424"/>
          <a:stretch>
            <a:fillRect/>
          </a:stretch>
        </p:blipFill>
        <p:spPr>
          <a:xfrm>
            <a:off x="0" y="1562429"/>
            <a:ext cx="5852172" cy="2647786"/>
          </a:xfrm>
          <a:prstGeom prst="rect">
            <a:avLst/>
          </a:prstGeom>
        </p:spPr>
      </p:pic>
      <p:pic>
        <p:nvPicPr>
          <p:cNvPr id="76" name="Picture 75" descr="A map of the world&#10;&#10;AI-generated content may be incorrect.">
            <a:extLst>
              <a:ext uri="{FF2B5EF4-FFF2-40B4-BE49-F238E27FC236}">
                <a16:creationId xmlns:a16="http://schemas.microsoft.com/office/drawing/2014/main" id="{2F30E6A9-162E-C631-3107-73AE7D929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0" b="16424"/>
          <a:stretch>
            <a:fillRect/>
          </a:stretch>
        </p:blipFill>
        <p:spPr>
          <a:xfrm>
            <a:off x="5852172" y="1562429"/>
            <a:ext cx="5852172" cy="2647786"/>
          </a:xfrm>
          <a:prstGeom prst="rect">
            <a:avLst/>
          </a:prstGeom>
        </p:spPr>
      </p:pic>
      <p:pic>
        <p:nvPicPr>
          <p:cNvPr id="128" name="Picture 127" descr="A map of the world&#10;&#10;AI-generated content may be incorrect.">
            <a:extLst>
              <a:ext uri="{FF2B5EF4-FFF2-40B4-BE49-F238E27FC236}">
                <a16:creationId xmlns:a16="http://schemas.microsoft.com/office/drawing/2014/main" id="{D8E966F8-F9A7-1B2D-9693-36E752FA0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2" b="17132"/>
          <a:stretch>
            <a:fillRect/>
          </a:stretch>
        </p:blipFill>
        <p:spPr>
          <a:xfrm>
            <a:off x="5852172" y="4210215"/>
            <a:ext cx="5852172" cy="2647785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B201EC84-8F09-7D9D-EF7E-CFFFF9650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5" b="16139"/>
          <a:stretch/>
        </p:blipFill>
        <p:spPr>
          <a:xfrm>
            <a:off x="0" y="4210215"/>
            <a:ext cx="5852172" cy="2647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2D104-3EFB-FEE7-09C5-70360266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0B425-462B-D191-A879-CAAB1229EC25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85F9E-2304-D9EC-02CF-A6BA67A69F48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F425F-7A81-77BC-C704-A36D00C3C838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746B1-C1B6-63E6-6687-95491DAA13AA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0161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296EF97A-D770-A931-7B1B-1BD969D10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2" b="19081"/>
          <a:stretch>
            <a:fillRect/>
          </a:stretch>
        </p:blipFill>
        <p:spPr>
          <a:xfrm>
            <a:off x="0" y="1840727"/>
            <a:ext cx="5852172" cy="2504303"/>
          </a:xfrm>
          <a:prstGeom prst="rect">
            <a:avLst/>
          </a:prstGeom>
        </p:spPr>
      </p:pic>
      <p:pic>
        <p:nvPicPr>
          <p:cNvPr id="114" name="Picture 113" descr="A map of the world&#10;&#10;AI-generated content may be incorrect.">
            <a:extLst>
              <a:ext uri="{FF2B5EF4-FFF2-40B4-BE49-F238E27FC236}">
                <a16:creationId xmlns:a16="http://schemas.microsoft.com/office/drawing/2014/main" id="{316BF267-5E4B-376F-BF08-54282DA1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2" b="19081"/>
          <a:stretch>
            <a:fillRect/>
          </a:stretch>
        </p:blipFill>
        <p:spPr>
          <a:xfrm>
            <a:off x="5852172" y="1840727"/>
            <a:ext cx="5852172" cy="2504303"/>
          </a:xfrm>
          <a:prstGeom prst="rect">
            <a:avLst/>
          </a:prstGeom>
        </p:spPr>
      </p:pic>
      <p:pic>
        <p:nvPicPr>
          <p:cNvPr id="166" name="Picture 165" descr="A map of the world&#10;&#10;AI-generated content may be incorrect.">
            <a:extLst>
              <a:ext uri="{FF2B5EF4-FFF2-40B4-BE49-F238E27FC236}">
                <a16:creationId xmlns:a16="http://schemas.microsoft.com/office/drawing/2014/main" id="{2F29E1D2-44E9-D7FF-959C-DEED8F5F2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6" b="19268"/>
          <a:stretch>
            <a:fillRect/>
          </a:stretch>
        </p:blipFill>
        <p:spPr>
          <a:xfrm>
            <a:off x="5852172" y="4350230"/>
            <a:ext cx="5852172" cy="250430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E071B7-17E2-28F7-D8A0-881E1C643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5" b="18143"/>
          <a:stretch>
            <a:fillRect/>
          </a:stretch>
        </p:blipFill>
        <p:spPr>
          <a:xfrm>
            <a:off x="0" y="4353697"/>
            <a:ext cx="5801784" cy="25043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E2E1C-1626-34B3-53A9-5A0037A4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CC555-1746-BF16-5197-EE767D8051FA}"/>
              </a:ext>
            </a:extLst>
          </p:cNvPr>
          <p:cNvSpPr txBox="1"/>
          <p:nvPr/>
        </p:nvSpPr>
        <p:spPr>
          <a:xfrm>
            <a:off x="372835" y="1844087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6E444-B170-FB8B-CD05-F78C8CA7E23A}"/>
              </a:ext>
            </a:extLst>
          </p:cNvPr>
          <p:cNvSpPr txBox="1"/>
          <p:nvPr/>
        </p:nvSpPr>
        <p:spPr>
          <a:xfrm>
            <a:off x="6225007" y="1811152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A6E55-C0ED-C4FF-850D-087B6D8F0836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5D70-F97B-5002-21D8-AC1CCACDFC50}"/>
              </a:ext>
            </a:extLst>
          </p:cNvPr>
          <p:cNvSpPr txBox="1"/>
          <p:nvPr/>
        </p:nvSpPr>
        <p:spPr>
          <a:xfrm>
            <a:off x="6277815" y="4492438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21837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2321-968B-4196-E17F-4E622198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map of the world&#10;&#10;AI-generated content may be incorrect.">
            <a:extLst>
              <a:ext uri="{FF2B5EF4-FFF2-40B4-BE49-F238E27FC236}">
                <a16:creationId xmlns:a16="http://schemas.microsoft.com/office/drawing/2014/main" id="{CC2094A9-6A65-CF5B-6ACB-B8FD89D65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1" b="14516"/>
          <a:stretch>
            <a:fillRect/>
          </a:stretch>
        </p:blipFill>
        <p:spPr>
          <a:xfrm>
            <a:off x="0" y="1502255"/>
            <a:ext cx="5852172" cy="2689799"/>
          </a:xfrm>
          <a:prstGeom prst="rect">
            <a:avLst/>
          </a:prstGeom>
        </p:spPr>
      </p:pic>
      <p:pic>
        <p:nvPicPr>
          <p:cNvPr id="68" name="Picture 67" descr="A map of the world&#10;&#10;AI-generated content may be incorrect.">
            <a:extLst>
              <a:ext uri="{FF2B5EF4-FFF2-40B4-BE49-F238E27FC236}">
                <a16:creationId xmlns:a16="http://schemas.microsoft.com/office/drawing/2014/main" id="{38B4F252-F78F-3A8C-D89C-6396D329A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6" b="14891"/>
          <a:stretch>
            <a:fillRect/>
          </a:stretch>
        </p:blipFill>
        <p:spPr>
          <a:xfrm>
            <a:off x="5852172" y="1502255"/>
            <a:ext cx="5852172" cy="2689799"/>
          </a:xfrm>
          <a:prstGeom prst="rect">
            <a:avLst/>
          </a:prstGeom>
        </p:spPr>
      </p:pic>
      <p:pic>
        <p:nvPicPr>
          <p:cNvPr id="120" name="Picture 119" descr="A map of the world&#10;&#10;AI-generated content may be incorrect.">
            <a:extLst>
              <a:ext uri="{FF2B5EF4-FFF2-40B4-BE49-F238E27FC236}">
                <a16:creationId xmlns:a16="http://schemas.microsoft.com/office/drawing/2014/main" id="{2A706E14-59A4-6385-4E2A-F6C8E4BC5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1" b="14516"/>
          <a:stretch>
            <a:fillRect/>
          </a:stretch>
        </p:blipFill>
        <p:spPr>
          <a:xfrm>
            <a:off x="5852172" y="4192054"/>
            <a:ext cx="5852172" cy="2689799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243B95BE-5A35-AD71-7015-22D3B01CA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8" b="15549"/>
          <a:stretch/>
        </p:blipFill>
        <p:spPr>
          <a:xfrm>
            <a:off x="0" y="4192054"/>
            <a:ext cx="5852172" cy="2689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FB1EA1-DBC7-FCAD-9000-007FEC20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FiberCrop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AA8F-A36B-EEF1-9EB9-0D2174AF59E3}"/>
              </a:ext>
            </a:extLst>
          </p:cNvPr>
          <p:cNvSpPr txBox="1"/>
          <p:nvPr/>
        </p:nvSpPr>
        <p:spPr>
          <a:xfrm>
            <a:off x="372835" y="1654613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F2F20-EF91-B9E0-6956-B790E6E6BEA1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4C97D-1380-0345-0C13-2F5F853B29F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7D7B7-8C67-43F1-CF6D-A0DCEABB69C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9524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2E059-85AF-AC33-32D1-ABF82383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map of the world&#10;&#10;AI-generated content may be incorrect.">
            <a:extLst>
              <a:ext uri="{FF2B5EF4-FFF2-40B4-BE49-F238E27FC236}">
                <a16:creationId xmlns:a16="http://schemas.microsoft.com/office/drawing/2014/main" id="{49F40F22-0AF0-7768-710C-ECAB57AE4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8" b="15971"/>
          <a:stretch>
            <a:fillRect/>
          </a:stretch>
        </p:blipFill>
        <p:spPr>
          <a:xfrm>
            <a:off x="0" y="1626041"/>
            <a:ext cx="5852172" cy="2615980"/>
          </a:xfrm>
          <a:prstGeom prst="rect">
            <a:avLst/>
          </a:prstGeom>
        </p:spPr>
      </p:pic>
      <p:pic>
        <p:nvPicPr>
          <p:cNvPr id="66" name="Picture 65" descr="A map of the world&#10;&#10;AI-generated content may be incorrect.">
            <a:extLst>
              <a:ext uri="{FF2B5EF4-FFF2-40B4-BE49-F238E27FC236}">
                <a16:creationId xmlns:a16="http://schemas.microsoft.com/office/drawing/2014/main" id="{70A9A92D-2EFE-B64C-66AD-4E1942A02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1" b="17098"/>
          <a:stretch>
            <a:fillRect/>
          </a:stretch>
        </p:blipFill>
        <p:spPr>
          <a:xfrm>
            <a:off x="5801784" y="1626041"/>
            <a:ext cx="5852172" cy="2615979"/>
          </a:xfrm>
          <a:prstGeom prst="rect">
            <a:avLst/>
          </a:prstGeom>
        </p:spPr>
      </p:pic>
      <p:pic>
        <p:nvPicPr>
          <p:cNvPr id="118" name="Picture 117" descr="A map of the world&#10;&#10;AI-generated content may be incorrect.">
            <a:extLst>
              <a:ext uri="{FF2B5EF4-FFF2-40B4-BE49-F238E27FC236}">
                <a16:creationId xmlns:a16="http://schemas.microsoft.com/office/drawing/2014/main" id="{8F90E143-E68C-93BE-28A7-0610C5589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7" b="16722"/>
          <a:stretch>
            <a:fillRect/>
          </a:stretch>
        </p:blipFill>
        <p:spPr>
          <a:xfrm>
            <a:off x="5801784" y="4242020"/>
            <a:ext cx="5852172" cy="2615979"/>
          </a:xfrm>
          <a:prstGeom prst="rect">
            <a:avLst/>
          </a:prstGeom>
        </p:spPr>
      </p:pic>
      <p:pic>
        <p:nvPicPr>
          <p:cNvPr id="10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E8B276CE-5BAB-A387-6472-C83691C43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7" b="17284"/>
          <a:stretch/>
        </p:blipFill>
        <p:spPr>
          <a:xfrm>
            <a:off x="0" y="4242021"/>
            <a:ext cx="5801784" cy="2615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4E076D-8382-BA77-B2EE-16A2B19A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C4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E5F05-AF61-DA29-7B5D-AF24C5A17F13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F436F-90B2-3CFB-AB9A-12C2652559B6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6EF1E-971D-8DE1-7A55-2975E1B69F1B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9E97D-2725-33E4-F431-F423CB5013EC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1639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9D08C-2F6F-8FF0-4071-539E5854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7E5862E4-650E-DA9E-1142-31C5E13BC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9" b="16563"/>
          <a:stretch>
            <a:fillRect/>
          </a:stretch>
        </p:blipFill>
        <p:spPr>
          <a:xfrm>
            <a:off x="0" y="1673747"/>
            <a:ext cx="5852172" cy="2592126"/>
          </a:xfrm>
          <a:prstGeom prst="rect">
            <a:avLst/>
          </a:prstGeom>
        </p:spPr>
      </p:pic>
      <p:pic>
        <p:nvPicPr>
          <p:cNvPr id="108" name="Picture 107" descr="A map of the world&#10;&#10;AI-generated content may be incorrect.">
            <a:extLst>
              <a:ext uri="{FF2B5EF4-FFF2-40B4-BE49-F238E27FC236}">
                <a16:creationId xmlns:a16="http://schemas.microsoft.com/office/drawing/2014/main" id="{7B26DBB2-F9FC-2DD6-DF5F-5A160B3AF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9" b="16023"/>
          <a:stretch>
            <a:fillRect/>
          </a:stretch>
        </p:blipFill>
        <p:spPr>
          <a:xfrm>
            <a:off x="5852172" y="1673748"/>
            <a:ext cx="5852172" cy="2592125"/>
          </a:xfrm>
          <a:prstGeom prst="rect">
            <a:avLst/>
          </a:prstGeom>
        </p:spPr>
      </p:pic>
      <p:pic>
        <p:nvPicPr>
          <p:cNvPr id="160" name="Picture 159" descr="A map of the world&#10;&#10;AI-generated content may be incorrect.">
            <a:extLst>
              <a:ext uri="{FF2B5EF4-FFF2-40B4-BE49-F238E27FC236}">
                <a16:creationId xmlns:a16="http://schemas.microsoft.com/office/drawing/2014/main" id="{763678F8-D187-37F8-3495-DAE19F32A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5" b="17338"/>
          <a:stretch>
            <a:fillRect/>
          </a:stretch>
        </p:blipFill>
        <p:spPr>
          <a:xfrm>
            <a:off x="5852172" y="4265874"/>
            <a:ext cx="5852172" cy="2592126"/>
          </a:xfrm>
          <a:prstGeom prst="rect">
            <a:avLst/>
          </a:prstGeom>
        </p:spPr>
      </p:pic>
      <p:pic>
        <p:nvPicPr>
          <p:cNvPr id="24" name="Picture 23" descr="A map of the world&#10;&#10;AI-generated content may be incorrect.">
            <a:extLst>
              <a:ext uri="{FF2B5EF4-FFF2-40B4-BE49-F238E27FC236}">
                <a16:creationId xmlns:a16="http://schemas.microsoft.com/office/drawing/2014/main" id="{7DC36454-E44A-4BFB-69FD-13FFB3C69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0" b="17373"/>
          <a:stretch/>
        </p:blipFill>
        <p:spPr>
          <a:xfrm>
            <a:off x="0" y="4265875"/>
            <a:ext cx="5852172" cy="2592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07004-8A3A-1C19-725F-52D273C1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Sugar Cane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CFFD1-0F54-144F-054E-B3745A4E3B44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BC3A7-E767-E4F1-AD3C-C186437EA5AF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2F43D-B9DE-B6A1-2F36-EEE6D1F33970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5D782-2D57-9359-3CA5-6E38F188A61F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6878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77B2-FCE4-E0F5-7FED-178A034E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map of the world&#10;&#10;AI-generated content may be incorrect.">
            <a:extLst>
              <a:ext uri="{FF2B5EF4-FFF2-40B4-BE49-F238E27FC236}">
                <a16:creationId xmlns:a16="http://schemas.microsoft.com/office/drawing/2014/main" id="{0636C5DA-B813-EC0B-0B53-BEDA90C0B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1" b="15987"/>
          <a:stretch/>
        </p:blipFill>
        <p:spPr>
          <a:xfrm>
            <a:off x="0" y="4234070"/>
            <a:ext cx="5852172" cy="262393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8E8AFE6-BA34-9688-C6B0-0E434F495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9" b="14959"/>
          <a:stretch>
            <a:fillRect/>
          </a:stretch>
        </p:blipFill>
        <p:spPr>
          <a:xfrm>
            <a:off x="0" y="1610140"/>
            <a:ext cx="5852172" cy="2623930"/>
          </a:xfrm>
          <a:prstGeom prst="rect">
            <a:avLst/>
          </a:prstGeom>
        </p:spPr>
      </p:pic>
      <p:pic>
        <p:nvPicPr>
          <p:cNvPr id="106" name="Picture 105" descr="A map of the world&#10;&#10;AI-generated content may be incorrect.">
            <a:extLst>
              <a:ext uri="{FF2B5EF4-FFF2-40B4-BE49-F238E27FC236}">
                <a16:creationId xmlns:a16="http://schemas.microsoft.com/office/drawing/2014/main" id="{DB0A9CBC-DAF0-E866-1829-13945FB18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0" b="16197"/>
          <a:stretch>
            <a:fillRect/>
          </a:stretch>
        </p:blipFill>
        <p:spPr>
          <a:xfrm>
            <a:off x="5852172" y="1610140"/>
            <a:ext cx="5852172" cy="2623930"/>
          </a:xfrm>
          <a:prstGeom prst="rect">
            <a:avLst/>
          </a:prstGeom>
        </p:spPr>
      </p:pic>
      <p:pic>
        <p:nvPicPr>
          <p:cNvPr id="158" name="Picture 157" descr="A map of the world&#10;&#10;AI-generated content may be incorrect.">
            <a:extLst>
              <a:ext uri="{FF2B5EF4-FFF2-40B4-BE49-F238E27FC236}">
                <a16:creationId xmlns:a16="http://schemas.microsoft.com/office/drawing/2014/main" id="{5F7F9E31-0090-2661-5337-26556B147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0" b="17128"/>
          <a:stretch>
            <a:fillRect/>
          </a:stretch>
        </p:blipFill>
        <p:spPr>
          <a:xfrm>
            <a:off x="5852172" y="4234070"/>
            <a:ext cx="5852172" cy="2623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41B1F-689B-1C79-0A42-032E8F8B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Sugar Beets and Sugar Crops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0BB36-B17D-3319-14B7-DFBF54545E2F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914F0-FCFB-CD13-64D7-B9090A0F179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6CA3A-6E91-61CA-91E3-4CD3D02DFBD7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84FF1-2176-788D-55BD-E9407521D076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947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27B5-7634-71D8-8E6C-B53349201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1F2365CB-9949-3ABA-3B27-9814AAE8A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2" b="12833"/>
          <a:stretch>
            <a:fillRect/>
          </a:stretch>
        </p:blipFill>
        <p:spPr>
          <a:xfrm>
            <a:off x="0" y="1372599"/>
            <a:ext cx="5852172" cy="274519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04E7D4E-10C1-C304-DBB3-36E90644E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0" b="12524"/>
          <a:stretch>
            <a:fillRect/>
          </a:stretch>
        </p:blipFill>
        <p:spPr>
          <a:xfrm>
            <a:off x="5852172" y="1372599"/>
            <a:ext cx="5852172" cy="2745198"/>
          </a:xfrm>
          <a:prstGeom prst="rect">
            <a:avLst/>
          </a:prstGeom>
        </p:spPr>
      </p:pic>
      <p:pic>
        <p:nvPicPr>
          <p:cNvPr id="156" name="Picture 155" descr="A map of the world&#10;&#10;AI-generated content may be incorrect.">
            <a:extLst>
              <a:ext uri="{FF2B5EF4-FFF2-40B4-BE49-F238E27FC236}">
                <a16:creationId xmlns:a16="http://schemas.microsoft.com/office/drawing/2014/main" id="{19EAB3F2-61F3-A2AF-47F4-81A977580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0" b="12524"/>
          <a:stretch>
            <a:fillRect/>
          </a:stretch>
        </p:blipFill>
        <p:spPr>
          <a:xfrm>
            <a:off x="5852172" y="4112802"/>
            <a:ext cx="5852172" cy="2745198"/>
          </a:xfrm>
          <a:prstGeom prst="rect">
            <a:avLst/>
          </a:prstGeom>
        </p:spPr>
      </p:pic>
      <p:pic>
        <p:nvPicPr>
          <p:cNvPr id="37" name="Picture 36" descr="A map of the world&#10;&#10;AI-generated content may be incorrect.">
            <a:extLst>
              <a:ext uri="{FF2B5EF4-FFF2-40B4-BE49-F238E27FC236}">
                <a16:creationId xmlns:a16="http://schemas.microsoft.com/office/drawing/2014/main" id="{495E45AC-8B57-5746-9C87-6541E730B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6" b="16229"/>
          <a:stretch/>
        </p:blipFill>
        <p:spPr>
          <a:xfrm>
            <a:off x="0" y="4112802"/>
            <a:ext cx="5852172" cy="2745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7CDFA-58B2-576B-5012-18FF1136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Soybean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0C9D9-3720-ECFD-582B-DD0D9677E895}"/>
              </a:ext>
            </a:extLst>
          </p:cNvPr>
          <p:cNvSpPr txBox="1"/>
          <p:nvPr/>
        </p:nvSpPr>
        <p:spPr>
          <a:xfrm>
            <a:off x="372835" y="1531043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EE9D2-AF56-41C9-B8F8-F9B48273C7AB}"/>
              </a:ext>
            </a:extLst>
          </p:cNvPr>
          <p:cNvSpPr txBox="1"/>
          <p:nvPr/>
        </p:nvSpPr>
        <p:spPr>
          <a:xfrm>
            <a:off x="6225007" y="1498108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3265E-3E46-AA75-E388-94734271D04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691BD-C02B-0759-FB57-5CF00D01C94F}"/>
              </a:ext>
            </a:extLst>
          </p:cNvPr>
          <p:cNvSpPr txBox="1"/>
          <p:nvPr/>
        </p:nvSpPr>
        <p:spPr>
          <a:xfrm>
            <a:off x="6277815" y="417939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9278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DBA8E-3666-EBE8-549D-5FB7DFEF8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3EFEBBEC-5D93-596D-2E0D-2A79A3234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8" b="16013"/>
          <a:stretch>
            <a:fillRect/>
          </a:stretch>
        </p:blipFill>
        <p:spPr>
          <a:xfrm>
            <a:off x="0" y="1657848"/>
            <a:ext cx="5852172" cy="2600076"/>
          </a:xfrm>
          <a:prstGeom prst="rect">
            <a:avLst/>
          </a:prstGeom>
        </p:spPr>
      </p:pic>
      <p:pic>
        <p:nvPicPr>
          <p:cNvPr id="102" name="Picture 101" descr="A map of the world&#10;&#10;AI-generated content may be incorrect.">
            <a:extLst>
              <a:ext uri="{FF2B5EF4-FFF2-40B4-BE49-F238E27FC236}">
                <a16:creationId xmlns:a16="http://schemas.microsoft.com/office/drawing/2014/main" id="{B3782E2E-F284-634D-09AD-D2954D70C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1" b="16100"/>
          <a:stretch>
            <a:fillRect/>
          </a:stretch>
        </p:blipFill>
        <p:spPr>
          <a:xfrm>
            <a:off x="5852172" y="1657847"/>
            <a:ext cx="5852172" cy="2600077"/>
          </a:xfrm>
          <a:prstGeom prst="rect">
            <a:avLst/>
          </a:prstGeom>
        </p:spPr>
      </p:pic>
      <p:pic>
        <p:nvPicPr>
          <p:cNvPr id="154" name="Picture 153" descr="A map of the world&#10;&#10;AI-generated content may be incorrect.">
            <a:extLst>
              <a:ext uri="{FF2B5EF4-FFF2-40B4-BE49-F238E27FC236}">
                <a16:creationId xmlns:a16="http://schemas.microsoft.com/office/drawing/2014/main" id="{597C9142-FB0A-0AC9-D40C-D7CCE2B7A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0" b="16850"/>
          <a:stretch>
            <a:fillRect/>
          </a:stretch>
        </p:blipFill>
        <p:spPr>
          <a:xfrm>
            <a:off x="5852172" y="4257924"/>
            <a:ext cx="5852172" cy="2600076"/>
          </a:xfrm>
          <a:prstGeom prst="rect">
            <a:avLst/>
          </a:prstGeom>
        </p:spPr>
      </p:pic>
      <p:pic>
        <p:nvPicPr>
          <p:cNvPr id="35" name="Picture 34" descr="A map of the world&#10;&#10;AI-generated content may be incorrect.">
            <a:extLst>
              <a:ext uri="{FF2B5EF4-FFF2-40B4-BE49-F238E27FC236}">
                <a16:creationId xmlns:a16="http://schemas.microsoft.com/office/drawing/2014/main" id="{3CE28C88-14B5-63E7-6C23-F0A5643B7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2" b="18359"/>
          <a:stretch/>
        </p:blipFill>
        <p:spPr>
          <a:xfrm>
            <a:off x="0" y="4257924"/>
            <a:ext cx="5852172" cy="2600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030B7-5C78-68F2-1586-5C32AA0A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RootTuber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EC337-AC2F-FF3E-AA27-794880F14B37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81D50-258B-59C9-107B-ACE52BCD8CC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4E57A-39B2-7D6B-2320-54F21C499CE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5ACEC-9695-D6F6-4643-E616E44D7A27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4803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9A195-AE7E-E63A-17F6-DF10EEF5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5772E64-2139-51E3-2636-985836137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8" b="15524"/>
          <a:stretch>
            <a:fillRect/>
          </a:stretch>
        </p:blipFill>
        <p:spPr>
          <a:xfrm>
            <a:off x="0" y="1561298"/>
            <a:ext cx="5852172" cy="2648351"/>
          </a:xfrm>
          <a:prstGeom prst="rect">
            <a:avLst/>
          </a:prstGeom>
        </p:spPr>
      </p:pic>
      <p:pic>
        <p:nvPicPr>
          <p:cNvPr id="100" name="Picture 99" descr="A map of the world&#10;&#10;AI-generated content may be incorrect.">
            <a:extLst>
              <a:ext uri="{FF2B5EF4-FFF2-40B4-BE49-F238E27FC236}">
                <a16:creationId xmlns:a16="http://schemas.microsoft.com/office/drawing/2014/main" id="{01695653-4802-482F-1E78-F05461B59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2" b="15149"/>
          <a:stretch>
            <a:fillRect/>
          </a:stretch>
        </p:blipFill>
        <p:spPr>
          <a:xfrm>
            <a:off x="5852172" y="1561298"/>
            <a:ext cx="5852172" cy="2648351"/>
          </a:xfrm>
          <a:prstGeom prst="rect">
            <a:avLst/>
          </a:prstGeom>
        </p:spPr>
      </p:pic>
      <p:pic>
        <p:nvPicPr>
          <p:cNvPr id="152" name="Picture 151" descr="A map of the world&#10;&#10;AI-generated content may be incorrect.">
            <a:extLst>
              <a:ext uri="{FF2B5EF4-FFF2-40B4-BE49-F238E27FC236}">
                <a16:creationId xmlns:a16="http://schemas.microsoft.com/office/drawing/2014/main" id="{36358DDF-E165-0790-EC90-701F955A1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0" b="15711"/>
          <a:stretch>
            <a:fillRect/>
          </a:stretch>
        </p:blipFill>
        <p:spPr>
          <a:xfrm>
            <a:off x="5852172" y="4209648"/>
            <a:ext cx="5852172" cy="2648352"/>
          </a:xfrm>
          <a:prstGeom prst="rect">
            <a:avLst/>
          </a:prstGeom>
        </p:spPr>
      </p:pic>
      <p:pic>
        <p:nvPicPr>
          <p:cNvPr id="33" name="Picture 32" descr="A map of the world&#10;&#10;AI-generated content may be incorrect.">
            <a:extLst>
              <a:ext uri="{FF2B5EF4-FFF2-40B4-BE49-F238E27FC236}">
                <a16:creationId xmlns:a16="http://schemas.microsoft.com/office/drawing/2014/main" id="{FAD1B0A5-E24F-D69C-F754-EBAD9BA5F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1" b="16099"/>
          <a:stretch/>
        </p:blipFill>
        <p:spPr>
          <a:xfrm>
            <a:off x="0" y="4209649"/>
            <a:ext cx="5852172" cy="2648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2DE69-CAD5-8039-CEF1-ECA3B3C8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22E89-0585-90E1-3403-996BCCBC2201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20AB5-B8E5-F399-AA63-13C05753DA88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9BF94-BDD8-30FB-8DBC-A31084AC684D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55249-AF50-5D1B-6D71-2E0F62CA0A30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6406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60834-8241-A542-8A08-B65C365B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map of the world&#10;&#10;AI-generated content may be incorrect.">
            <a:extLst>
              <a:ext uri="{FF2B5EF4-FFF2-40B4-BE49-F238E27FC236}">
                <a16:creationId xmlns:a16="http://schemas.microsoft.com/office/drawing/2014/main" id="{144597F0-C5AA-CD8E-2E5B-931FF4894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2" b="15050"/>
          <a:stretch/>
        </p:blipFill>
        <p:spPr>
          <a:xfrm>
            <a:off x="0" y="4194312"/>
            <a:ext cx="5852172" cy="266368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51CB3E0-238D-6EB8-600B-B8F607C00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7" b="14885"/>
          <a:stretch>
            <a:fillRect/>
          </a:stretch>
        </p:blipFill>
        <p:spPr>
          <a:xfrm>
            <a:off x="0" y="1530624"/>
            <a:ext cx="5852172" cy="2663688"/>
          </a:xfrm>
          <a:prstGeom prst="rect">
            <a:avLst/>
          </a:prstGeom>
        </p:spPr>
      </p:pic>
      <p:pic>
        <p:nvPicPr>
          <p:cNvPr id="98" name="Picture 97" descr="A map of the world&#10;&#10;AI-generated content may be incorrect.">
            <a:extLst>
              <a:ext uri="{FF2B5EF4-FFF2-40B4-BE49-F238E27FC236}">
                <a16:creationId xmlns:a16="http://schemas.microsoft.com/office/drawing/2014/main" id="{3F45C847-DDC6-C56B-8297-53B0F6D9C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2" b="15699"/>
          <a:stretch>
            <a:fillRect/>
          </a:stretch>
        </p:blipFill>
        <p:spPr>
          <a:xfrm>
            <a:off x="5852172" y="1530622"/>
            <a:ext cx="5852172" cy="2663688"/>
          </a:xfrm>
          <a:prstGeom prst="rect">
            <a:avLst/>
          </a:prstGeom>
        </p:spPr>
      </p:pic>
      <p:pic>
        <p:nvPicPr>
          <p:cNvPr id="150" name="Picture 149" descr="A map of the world&#10;&#10;AI-generated content may be incorrect.">
            <a:extLst>
              <a:ext uri="{FF2B5EF4-FFF2-40B4-BE49-F238E27FC236}">
                <a16:creationId xmlns:a16="http://schemas.microsoft.com/office/drawing/2014/main" id="{D392C968-120B-EF3A-7832-7C69F991B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1" b="16261"/>
          <a:stretch>
            <a:fillRect/>
          </a:stretch>
        </p:blipFill>
        <p:spPr>
          <a:xfrm>
            <a:off x="5852172" y="4194311"/>
            <a:ext cx="5852172" cy="2663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A059E-C008-80A9-766E-D5E9CAB7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OtherGrainC4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3B4DA-00B3-747D-BF4A-9136A581DA71}"/>
              </a:ext>
            </a:extLst>
          </p:cNvPr>
          <p:cNvSpPr txBox="1"/>
          <p:nvPr/>
        </p:nvSpPr>
        <p:spPr>
          <a:xfrm>
            <a:off x="372835" y="1679327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46433-F4DD-3FCE-E425-776F87A36FE2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6C92-F4D4-A94D-4912-9A240CBFE99B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5C0-47D9-EC44-BFC5-39DF6B3BE2D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53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826D2-4FC6-A2E0-5B27-35128C0F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C44B7EB-885A-3D83-7033-61C566C4E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1" b="15883"/>
          <a:stretch>
            <a:fillRect/>
          </a:stretch>
        </p:blipFill>
        <p:spPr>
          <a:xfrm>
            <a:off x="0" y="1632670"/>
            <a:ext cx="5852172" cy="2612665"/>
          </a:xfrm>
          <a:prstGeom prst="rect">
            <a:avLst/>
          </a:prstGeom>
        </p:spPr>
      </p:pic>
      <p:pic>
        <p:nvPicPr>
          <p:cNvPr id="96" name="Picture 95" descr="A map of the world&#10;&#10;AI-generated content may be incorrect.">
            <a:extLst>
              <a:ext uri="{FF2B5EF4-FFF2-40B4-BE49-F238E27FC236}">
                <a16:creationId xmlns:a16="http://schemas.microsoft.com/office/drawing/2014/main" id="{C66E367F-9A64-F789-0485-E75F93B4F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9" b="15585"/>
          <a:stretch>
            <a:fillRect/>
          </a:stretch>
        </p:blipFill>
        <p:spPr>
          <a:xfrm>
            <a:off x="5852172" y="1596984"/>
            <a:ext cx="5852172" cy="2612665"/>
          </a:xfrm>
          <a:prstGeom prst="rect">
            <a:avLst/>
          </a:prstGeom>
        </p:spPr>
      </p:pic>
      <p:pic>
        <p:nvPicPr>
          <p:cNvPr id="148" name="Picture 147" descr="A map of the world&#10;&#10;AI-generated content may be incorrect.">
            <a:extLst>
              <a:ext uri="{FF2B5EF4-FFF2-40B4-BE49-F238E27FC236}">
                <a16:creationId xmlns:a16="http://schemas.microsoft.com/office/drawing/2014/main" id="{82148A8D-9BBD-A741-38DF-383ECDBDB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6" b="17097"/>
          <a:stretch>
            <a:fillRect/>
          </a:stretch>
        </p:blipFill>
        <p:spPr>
          <a:xfrm>
            <a:off x="5852172" y="4245335"/>
            <a:ext cx="5852172" cy="2612665"/>
          </a:xfrm>
          <a:prstGeom prst="rect">
            <a:avLst/>
          </a:prstGeom>
        </p:spPr>
      </p:pic>
      <p:pic>
        <p:nvPicPr>
          <p:cNvPr id="29" name="Picture 28" descr="A map of the world&#10;&#10;AI-generated content may be incorrect.">
            <a:extLst>
              <a:ext uri="{FF2B5EF4-FFF2-40B4-BE49-F238E27FC236}">
                <a16:creationId xmlns:a16="http://schemas.microsoft.com/office/drawing/2014/main" id="{36D977D1-F109-CE89-AE05-08FC51A81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0" b="17324"/>
          <a:stretch/>
        </p:blipFill>
        <p:spPr>
          <a:xfrm>
            <a:off x="0" y="4245335"/>
            <a:ext cx="5852172" cy="2612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C421B-D786-D9B8-3121-3D4152A7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OtherGrain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608CE-4FC0-A648-CF37-55793D016E6F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A5495-3449-E44B-5A24-EB79D2B020CE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5B1D8-DC14-0807-0A28-51E849345C3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9957C-5B2A-910B-B5D2-6AEAE8124D62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38713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115</Words>
  <Application>Microsoft Office PowerPoint</Application>
  <PresentationFormat>Widescreen</PresentationFormat>
  <Paragraphs>108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Wheat</vt:lpstr>
      <vt:lpstr>Vegetable</vt:lpstr>
      <vt:lpstr>Sugar Cane</vt:lpstr>
      <vt:lpstr>Sugar Beets and Sugar Crops</vt:lpstr>
      <vt:lpstr>Soybean</vt:lpstr>
      <vt:lpstr>RootTuber</vt:lpstr>
      <vt:lpstr>Rice</vt:lpstr>
      <vt:lpstr>OtherGrainC4</vt:lpstr>
      <vt:lpstr>OtherGrain</vt:lpstr>
      <vt:lpstr>OilPalmTree</vt:lpstr>
      <vt:lpstr>OilCropTree</vt:lpstr>
      <vt:lpstr>Oil Crop</vt:lpstr>
      <vt:lpstr>NutsSeedsTree</vt:lpstr>
      <vt:lpstr>NutsSeeds</vt:lpstr>
      <vt:lpstr>MiscCropTree</vt:lpstr>
      <vt:lpstr>MiscCrop</vt:lpstr>
      <vt:lpstr>Legumes</vt:lpstr>
      <vt:lpstr>FruitsTree</vt:lpstr>
      <vt:lpstr>Fruits</vt:lpstr>
      <vt:lpstr>FiberCrop</vt:lpstr>
      <vt:lpstr>Corn C4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17</cp:revision>
  <dcterms:created xsi:type="dcterms:W3CDTF">2025-04-20T16:47:08Z</dcterms:created>
  <dcterms:modified xsi:type="dcterms:W3CDTF">2025-11-10T18:41:15Z</dcterms:modified>
</cp:coreProperties>
</file>